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84" r:id="rId1"/>
  </p:sldMasterIdLst>
  <p:sldIdLst>
    <p:sldId id="271" r:id="rId2"/>
  </p:sldIdLst>
  <p:sldSz cx="9601200" cy="12801600" type="A3"/>
  <p:notesSz cx="6797675" cy="9926638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Calibri Light" panose="020F0302020204030204" pitchFamily="34" charset="0"/>
      <p:regular r:id="rId7"/>
      <p:italic r:id="rId8"/>
    </p:embeddedFont>
    <p:embeddedFont>
      <p:font typeface="HY목각파임B" panose="02030600000101010101" pitchFamily="18" charset="-127"/>
      <p:regular r:id="rId9"/>
    </p:embeddedFont>
    <p:embeddedFont>
      <p:font typeface="맑은 고딕" panose="020B0503020000020004" pitchFamily="50" charset="-127"/>
      <p:regular r:id="rId10"/>
      <p:bold r:id="rId11"/>
    </p:embeddedFont>
  </p:embeddedFontLst>
  <p:defaultTextStyle>
    <a:defPPr>
      <a:defRPr lang="ko-KR"/>
    </a:defPPr>
    <a:lvl1pPr marL="0" algn="l" defTabSz="1221913" rtl="0" eaLnBrk="1" latinLnBrk="1" hangingPunct="1">
      <a:defRPr sz="2405" kern="1200">
        <a:solidFill>
          <a:schemeClr val="tx1"/>
        </a:solidFill>
        <a:latin typeface="+mn-lt"/>
        <a:ea typeface="+mn-ea"/>
        <a:cs typeface="+mn-cs"/>
      </a:defRPr>
    </a:lvl1pPr>
    <a:lvl2pPr marL="610956" algn="l" defTabSz="1221913" rtl="0" eaLnBrk="1" latinLnBrk="1" hangingPunct="1">
      <a:defRPr sz="2405" kern="1200">
        <a:solidFill>
          <a:schemeClr val="tx1"/>
        </a:solidFill>
        <a:latin typeface="+mn-lt"/>
        <a:ea typeface="+mn-ea"/>
        <a:cs typeface="+mn-cs"/>
      </a:defRPr>
    </a:lvl2pPr>
    <a:lvl3pPr marL="1221913" algn="l" defTabSz="1221913" rtl="0" eaLnBrk="1" latinLnBrk="1" hangingPunct="1">
      <a:defRPr sz="2405" kern="1200">
        <a:solidFill>
          <a:schemeClr val="tx1"/>
        </a:solidFill>
        <a:latin typeface="+mn-lt"/>
        <a:ea typeface="+mn-ea"/>
        <a:cs typeface="+mn-cs"/>
      </a:defRPr>
    </a:lvl3pPr>
    <a:lvl4pPr marL="1832869" algn="l" defTabSz="1221913" rtl="0" eaLnBrk="1" latinLnBrk="1" hangingPunct="1">
      <a:defRPr sz="2405" kern="1200">
        <a:solidFill>
          <a:schemeClr val="tx1"/>
        </a:solidFill>
        <a:latin typeface="+mn-lt"/>
        <a:ea typeface="+mn-ea"/>
        <a:cs typeface="+mn-cs"/>
      </a:defRPr>
    </a:lvl4pPr>
    <a:lvl5pPr marL="2443825" algn="l" defTabSz="1221913" rtl="0" eaLnBrk="1" latinLnBrk="1" hangingPunct="1">
      <a:defRPr sz="2405" kern="1200">
        <a:solidFill>
          <a:schemeClr val="tx1"/>
        </a:solidFill>
        <a:latin typeface="+mn-lt"/>
        <a:ea typeface="+mn-ea"/>
        <a:cs typeface="+mn-cs"/>
      </a:defRPr>
    </a:lvl5pPr>
    <a:lvl6pPr marL="3054782" algn="l" defTabSz="1221913" rtl="0" eaLnBrk="1" latinLnBrk="1" hangingPunct="1">
      <a:defRPr sz="2405" kern="1200">
        <a:solidFill>
          <a:schemeClr val="tx1"/>
        </a:solidFill>
        <a:latin typeface="+mn-lt"/>
        <a:ea typeface="+mn-ea"/>
        <a:cs typeface="+mn-cs"/>
      </a:defRPr>
    </a:lvl6pPr>
    <a:lvl7pPr marL="3665738" algn="l" defTabSz="1221913" rtl="0" eaLnBrk="1" latinLnBrk="1" hangingPunct="1">
      <a:defRPr sz="2405" kern="1200">
        <a:solidFill>
          <a:schemeClr val="tx1"/>
        </a:solidFill>
        <a:latin typeface="+mn-lt"/>
        <a:ea typeface="+mn-ea"/>
        <a:cs typeface="+mn-cs"/>
      </a:defRPr>
    </a:lvl7pPr>
    <a:lvl8pPr marL="4276695" algn="l" defTabSz="1221913" rtl="0" eaLnBrk="1" latinLnBrk="1" hangingPunct="1">
      <a:defRPr sz="2405" kern="1200">
        <a:solidFill>
          <a:schemeClr val="tx1"/>
        </a:solidFill>
        <a:latin typeface="+mn-lt"/>
        <a:ea typeface="+mn-ea"/>
        <a:cs typeface="+mn-cs"/>
      </a:defRPr>
    </a:lvl8pPr>
    <a:lvl9pPr marL="4887651" algn="l" defTabSz="1221913" rtl="0" eaLnBrk="1" latinLnBrk="1" hangingPunct="1">
      <a:defRPr sz="240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 userDrawn="1">
          <p15:clr>
            <a:srgbClr val="A4A3A4"/>
          </p15:clr>
        </p15:guide>
        <p15:guide id="2" pos="30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D6C51"/>
    <a:srgbClr val="6F4423"/>
    <a:srgbClr val="5238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58" d="100"/>
          <a:sy n="58" d="100"/>
        </p:scale>
        <p:origin x="1428" y="84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viewProps" Target="viewProp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font" Target="fonts/font9.fntdata"/><Relationship Id="rId5" Type="http://schemas.openxmlformats.org/officeDocument/2006/relationships/font" Target="fonts/font3.fntdata"/><Relationship Id="rId15" Type="http://schemas.openxmlformats.org/officeDocument/2006/relationships/tableStyles" Target="tableStyles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4"/>
          </a:xfrm>
        </p:spPr>
        <p:txBody>
          <a:bodyPr anchor="b"/>
          <a:lstStyle>
            <a:lvl1pPr algn="ctr">
              <a:defRPr sz="594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376"/>
            </a:lvl1pPr>
            <a:lvl2pPr marL="452649" indent="0" algn="ctr">
              <a:buNone/>
              <a:defRPr sz="1980"/>
            </a:lvl2pPr>
            <a:lvl3pPr marL="905298" indent="0" algn="ctr">
              <a:buNone/>
              <a:defRPr sz="1782"/>
            </a:lvl3pPr>
            <a:lvl4pPr marL="1357948" indent="0" algn="ctr">
              <a:buNone/>
              <a:defRPr sz="1584"/>
            </a:lvl4pPr>
            <a:lvl5pPr marL="1810597" indent="0" algn="ctr">
              <a:buNone/>
              <a:defRPr sz="1584"/>
            </a:lvl5pPr>
            <a:lvl6pPr marL="2263246" indent="0" algn="ctr">
              <a:buNone/>
              <a:defRPr sz="1584"/>
            </a:lvl6pPr>
            <a:lvl7pPr marL="2715895" indent="0" algn="ctr">
              <a:buNone/>
              <a:defRPr sz="1584"/>
            </a:lvl7pPr>
            <a:lvl8pPr marL="3168544" indent="0" algn="ctr">
              <a:buNone/>
              <a:defRPr sz="1584"/>
            </a:lvl8pPr>
            <a:lvl9pPr marL="3621194" indent="0" algn="ctr">
              <a:buNone/>
              <a:defRPr sz="1584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C6541-952B-41E9-A984-C821628AE13F}" type="datetime1">
              <a:rPr lang="ko-KR" altLang="en-US" smtClean="0"/>
              <a:t>2024-02-16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6A904-7C6B-47D3-9EB3-81B1500B01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5611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7854-2728-478B-B600-20C1C3A7306B}" type="datetime1">
              <a:rPr lang="ko-KR" altLang="en-US" smtClean="0"/>
              <a:t>2024-02-16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6A904-7C6B-47D3-9EB3-81B1500B01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1892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4" y="681567"/>
            <a:ext cx="6090761" cy="10848764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42F86-E142-4ECA-9286-8F987A2761D1}" type="datetime1">
              <a:rPr lang="ko-KR" altLang="en-US" smtClean="0"/>
              <a:t>2024-02-16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6A904-7C6B-47D3-9EB3-81B1500B01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9166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0D24D-533E-4204-88DA-C0ACA5A62900}" type="datetime1">
              <a:rPr lang="ko-KR" altLang="en-US" smtClean="0"/>
              <a:t>2024-02-16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6A904-7C6B-47D3-9EB3-81B1500B01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8381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3" y="3191514"/>
            <a:ext cx="8281035" cy="5325109"/>
          </a:xfrm>
        </p:spPr>
        <p:txBody>
          <a:bodyPr anchor="b"/>
          <a:lstStyle>
            <a:lvl1pPr>
              <a:defRPr sz="594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3" y="8567001"/>
            <a:ext cx="8281035" cy="2800349"/>
          </a:xfrm>
        </p:spPr>
        <p:txBody>
          <a:bodyPr/>
          <a:lstStyle>
            <a:lvl1pPr marL="0" indent="0">
              <a:buNone/>
              <a:defRPr sz="2376">
                <a:solidFill>
                  <a:schemeClr val="tx1"/>
                </a:solidFill>
              </a:defRPr>
            </a:lvl1pPr>
            <a:lvl2pPr marL="452649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2pPr>
            <a:lvl3pPr marL="905298" indent="0">
              <a:buNone/>
              <a:defRPr sz="1782">
                <a:solidFill>
                  <a:schemeClr val="tx1">
                    <a:tint val="75000"/>
                  </a:schemeClr>
                </a:solidFill>
              </a:defRPr>
            </a:lvl3pPr>
            <a:lvl4pPr marL="1357948" indent="0">
              <a:buNone/>
              <a:defRPr sz="1584">
                <a:solidFill>
                  <a:schemeClr val="tx1">
                    <a:tint val="75000"/>
                  </a:schemeClr>
                </a:solidFill>
              </a:defRPr>
            </a:lvl4pPr>
            <a:lvl5pPr marL="1810597" indent="0">
              <a:buNone/>
              <a:defRPr sz="1584">
                <a:solidFill>
                  <a:schemeClr val="tx1">
                    <a:tint val="75000"/>
                  </a:schemeClr>
                </a:solidFill>
              </a:defRPr>
            </a:lvl5pPr>
            <a:lvl6pPr marL="2263246" indent="0">
              <a:buNone/>
              <a:defRPr sz="1584">
                <a:solidFill>
                  <a:schemeClr val="tx1">
                    <a:tint val="75000"/>
                  </a:schemeClr>
                </a:solidFill>
              </a:defRPr>
            </a:lvl6pPr>
            <a:lvl7pPr marL="2715895" indent="0">
              <a:buNone/>
              <a:defRPr sz="1584">
                <a:solidFill>
                  <a:schemeClr val="tx1">
                    <a:tint val="75000"/>
                  </a:schemeClr>
                </a:solidFill>
              </a:defRPr>
            </a:lvl7pPr>
            <a:lvl8pPr marL="3168544" indent="0">
              <a:buNone/>
              <a:defRPr sz="1584">
                <a:solidFill>
                  <a:schemeClr val="tx1">
                    <a:tint val="75000"/>
                  </a:schemeClr>
                </a:solidFill>
              </a:defRPr>
            </a:lvl8pPr>
            <a:lvl9pPr marL="3621194" indent="0">
              <a:buNone/>
              <a:defRPr sz="158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1D7CA-17E7-4EB6-A142-C0EA8CA0674C}" type="datetime1">
              <a:rPr lang="ko-KR" altLang="en-US" smtClean="0"/>
              <a:t>2024-02-16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6A904-7C6B-47D3-9EB3-81B1500B01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8227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4"/>
            <a:ext cx="4080510" cy="812249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4"/>
            <a:ext cx="4080510" cy="812249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87DDE-A2B5-4C12-9534-E1B1833EAFFA}" type="datetime1">
              <a:rPr lang="ko-KR" altLang="en-US" smtClean="0"/>
              <a:t>2024-02-16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6A904-7C6B-47D3-9EB3-81B1500B01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633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4" y="681570"/>
            <a:ext cx="8281035" cy="2474384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2"/>
            <a:ext cx="4061757" cy="1537969"/>
          </a:xfrm>
        </p:spPr>
        <p:txBody>
          <a:bodyPr anchor="b"/>
          <a:lstStyle>
            <a:lvl1pPr marL="0" indent="0">
              <a:buNone/>
              <a:defRPr sz="2376" b="1"/>
            </a:lvl1pPr>
            <a:lvl2pPr marL="452649" indent="0">
              <a:buNone/>
              <a:defRPr sz="1980" b="1"/>
            </a:lvl2pPr>
            <a:lvl3pPr marL="905298" indent="0">
              <a:buNone/>
              <a:defRPr sz="1782" b="1"/>
            </a:lvl3pPr>
            <a:lvl4pPr marL="1357948" indent="0">
              <a:buNone/>
              <a:defRPr sz="1584" b="1"/>
            </a:lvl4pPr>
            <a:lvl5pPr marL="1810597" indent="0">
              <a:buNone/>
              <a:defRPr sz="1584" b="1"/>
            </a:lvl5pPr>
            <a:lvl6pPr marL="2263246" indent="0">
              <a:buNone/>
              <a:defRPr sz="1584" b="1"/>
            </a:lvl6pPr>
            <a:lvl7pPr marL="2715895" indent="0">
              <a:buNone/>
              <a:defRPr sz="1584" b="1"/>
            </a:lvl7pPr>
            <a:lvl8pPr marL="3168544" indent="0">
              <a:buNone/>
              <a:defRPr sz="1584" b="1"/>
            </a:lvl8pPr>
            <a:lvl9pPr marL="3621194" indent="0">
              <a:buNone/>
              <a:defRPr sz="1584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9" y="3138172"/>
            <a:ext cx="4081760" cy="1537969"/>
          </a:xfrm>
        </p:spPr>
        <p:txBody>
          <a:bodyPr anchor="b"/>
          <a:lstStyle>
            <a:lvl1pPr marL="0" indent="0">
              <a:buNone/>
              <a:defRPr sz="2376" b="1"/>
            </a:lvl1pPr>
            <a:lvl2pPr marL="452649" indent="0">
              <a:buNone/>
              <a:defRPr sz="1980" b="1"/>
            </a:lvl2pPr>
            <a:lvl3pPr marL="905298" indent="0">
              <a:buNone/>
              <a:defRPr sz="1782" b="1"/>
            </a:lvl3pPr>
            <a:lvl4pPr marL="1357948" indent="0">
              <a:buNone/>
              <a:defRPr sz="1584" b="1"/>
            </a:lvl4pPr>
            <a:lvl5pPr marL="1810597" indent="0">
              <a:buNone/>
              <a:defRPr sz="1584" b="1"/>
            </a:lvl5pPr>
            <a:lvl6pPr marL="2263246" indent="0">
              <a:buNone/>
              <a:defRPr sz="1584" b="1"/>
            </a:lvl6pPr>
            <a:lvl7pPr marL="2715895" indent="0">
              <a:buNone/>
              <a:defRPr sz="1584" b="1"/>
            </a:lvl7pPr>
            <a:lvl8pPr marL="3168544" indent="0">
              <a:buNone/>
              <a:defRPr sz="1584" b="1"/>
            </a:lvl8pPr>
            <a:lvl9pPr marL="3621194" indent="0">
              <a:buNone/>
              <a:defRPr sz="1584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9" y="4676140"/>
            <a:ext cx="4081760" cy="687789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32B2F-9123-49AE-8A78-5C5133F8974A}" type="datetime1">
              <a:rPr lang="ko-KR" altLang="en-US" smtClean="0"/>
              <a:t>2024-02-16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6A904-7C6B-47D3-9EB3-81B1500B01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4943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4EBB8-18C0-47D4-AC50-875F774E9FA1}" type="datetime1">
              <a:rPr lang="ko-KR" altLang="en-US" smtClean="0"/>
              <a:t>2024-02-16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6A904-7C6B-47D3-9EB3-81B1500B01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4092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E2F11-D1BE-4926-8AFE-2D45C1855076}" type="datetime1">
              <a:rPr lang="ko-KR" altLang="en-US" smtClean="0"/>
              <a:t>2024-02-16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6A904-7C6B-47D3-9EB3-81B1500B01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2976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168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1" y="1843197"/>
            <a:ext cx="4860607" cy="9097433"/>
          </a:xfrm>
        </p:spPr>
        <p:txBody>
          <a:bodyPr/>
          <a:lstStyle>
            <a:lvl1pPr>
              <a:defRPr sz="3168"/>
            </a:lvl1pPr>
            <a:lvl2pPr>
              <a:defRPr sz="2772"/>
            </a:lvl2pPr>
            <a:lvl3pPr>
              <a:defRPr sz="2376"/>
            </a:lvl3pPr>
            <a:lvl4pPr>
              <a:defRPr sz="1980"/>
            </a:lvl4pPr>
            <a:lvl5pPr>
              <a:defRPr sz="1980"/>
            </a:lvl5pPr>
            <a:lvl6pPr>
              <a:defRPr sz="1980"/>
            </a:lvl6pPr>
            <a:lvl7pPr>
              <a:defRPr sz="1980"/>
            </a:lvl7pPr>
            <a:lvl8pPr>
              <a:defRPr sz="1980"/>
            </a:lvl8pPr>
            <a:lvl9pPr>
              <a:defRPr sz="198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584"/>
            </a:lvl1pPr>
            <a:lvl2pPr marL="452649" indent="0">
              <a:buNone/>
              <a:defRPr sz="1386"/>
            </a:lvl2pPr>
            <a:lvl3pPr marL="905298" indent="0">
              <a:buNone/>
              <a:defRPr sz="1188"/>
            </a:lvl3pPr>
            <a:lvl4pPr marL="1357948" indent="0">
              <a:buNone/>
              <a:defRPr sz="990"/>
            </a:lvl4pPr>
            <a:lvl5pPr marL="1810597" indent="0">
              <a:buNone/>
              <a:defRPr sz="990"/>
            </a:lvl5pPr>
            <a:lvl6pPr marL="2263246" indent="0">
              <a:buNone/>
              <a:defRPr sz="990"/>
            </a:lvl6pPr>
            <a:lvl7pPr marL="2715895" indent="0">
              <a:buNone/>
              <a:defRPr sz="990"/>
            </a:lvl7pPr>
            <a:lvl8pPr marL="3168544" indent="0">
              <a:buNone/>
              <a:defRPr sz="990"/>
            </a:lvl8pPr>
            <a:lvl9pPr marL="3621194" indent="0">
              <a:buNone/>
              <a:defRPr sz="99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DE77-3915-4B9E-BDC1-733CD0F629DD}" type="datetime1">
              <a:rPr lang="ko-KR" altLang="en-US" smtClean="0"/>
              <a:t>2024-02-16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6A904-7C6B-47D3-9EB3-81B1500B01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3303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168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1" y="1843197"/>
            <a:ext cx="4860607" cy="9097433"/>
          </a:xfrm>
        </p:spPr>
        <p:txBody>
          <a:bodyPr anchor="t"/>
          <a:lstStyle>
            <a:lvl1pPr marL="0" indent="0">
              <a:buNone/>
              <a:defRPr sz="3168"/>
            </a:lvl1pPr>
            <a:lvl2pPr marL="452649" indent="0">
              <a:buNone/>
              <a:defRPr sz="2772"/>
            </a:lvl2pPr>
            <a:lvl3pPr marL="905298" indent="0">
              <a:buNone/>
              <a:defRPr sz="2376"/>
            </a:lvl3pPr>
            <a:lvl4pPr marL="1357948" indent="0">
              <a:buNone/>
              <a:defRPr sz="1980"/>
            </a:lvl4pPr>
            <a:lvl5pPr marL="1810597" indent="0">
              <a:buNone/>
              <a:defRPr sz="1980"/>
            </a:lvl5pPr>
            <a:lvl6pPr marL="2263246" indent="0">
              <a:buNone/>
              <a:defRPr sz="1980"/>
            </a:lvl6pPr>
            <a:lvl7pPr marL="2715895" indent="0">
              <a:buNone/>
              <a:defRPr sz="1980"/>
            </a:lvl7pPr>
            <a:lvl8pPr marL="3168544" indent="0">
              <a:buNone/>
              <a:defRPr sz="1980"/>
            </a:lvl8pPr>
            <a:lvl9pPr marL="3621194" indent="0">
              <a:buNone/>
              <a:defRPr sz="198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584"/>
            </a:lvl1pPr>
            <a:lvl2pPr marL="452649" indent="0">
              <a:buNone/>
              <a:defRPr sz="1386"/>
            </a:lvl2pPr>
            <a:lvl3pPr marL="905298" indent="0">
              <a:buNone/>
              <a:defRPr sz="1188"/>
            </a:lvl3pPr>
            <a:lvl4pPr marL="1357948" indent="0">
              <a:buNone/>
              <a:defRPr sz="990"/>
            </a:lvl4pPr>
            <a:lvl5pPr marL="1810597" indent="0">
              <a:buNone/>
              <a:defRPr sz="990"/>
            </a:lvl5pPr>
            <a:lvl6pPr marL="2263246" indent="0">
              <a:buNone/>
              <a:defRPr sz="990"/>
            </a:lvl6pPr>
            <a:lvl7pPr marL="2715895" indent="0">
              <a:buNone/>
              <a:defRPr sz="990"/>
            </a:lvl7pPr>
            <a:lvl8pPr marL="3168544" indent="0">
              <a:buNone/>
              <a:defRPr sz="990"/>
            </a:lvl8pPr>
            <a:lvl9pPr marL="3621194" indent="0">
              <a:buNone/>
              <a:defRPr sz="99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CDCC0-C0F7-4AFF-9268-063190999264}" type="datetime1">
              <a:rPr lang="ko-KR" altLang="en-US" smtClean="0"/>
              <a:t>2024-02-16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6A904-7C6B-47D3-9EB3-81B1500B01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7343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601200" cy="128016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4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2" y="11865190"/>
            <a:ext cx="2160270" cy="6815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9A7EA-6758-477E-84AD-761E61B095FA}" type="datetime1">
              <a:rPr lang="ko-KR" altLang="en-US" smtClean="0"/>
              <a:t>2024-02-16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90"/>
            <a:ext cx="3240405" cy="6815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90"/>
            <a:ext cx="2160270" cy="6815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96A904-7C6B-47D3-9EB3-81B1500B01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6701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l" defTabSz="905298" rtl="0" eaLnBrk="1" latinLnBrk="1" hangingPunct="1">
        <a:lnSpc>
          <a:spcPct val="90000"/>
        </a:lnSpc>
        <a:spcBef>
          <a:spcPct val="0"/>
        </a:spcBef>
        <a:buNone/>
        <a:defRPr sz="43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6325" indent="-226325" algn="l" defTabSz="905298" rtl="0" eaLnBrk="1" latinLnBrk="1" hangingPunct="1">
        <a:lnSpc>
          <a:spcPct val="90000"/>
        </a:lnSpc>
        <a:spcBef>
          <a:spcPts val="990"/>
        </a:spcBef>
        <a:buFont typeface="Arial" panose="020B0604020202020204" pitchFamily="34" charset="0"/>
        <a:buChar char="•"/>
        <a:defRPr sz="2772" kern="1200">
          <a:solidFill>
            <a:schemeClr val="tx1"/>
          </a:solidFill>
          <a:latin typeface="+mn-lt"/>
          <a:ea typeface="+mn-ea"/>
          <a:cs typeface="+mn-cs"/>
        </a:defRPr>
      </a:lvl1pPr>
      <a:lvl2pPr marL="678974" indent="-226325" algn="l" defTabSz="905298" rtl="0" eaLnBrk="1" latinLnBrk="1" hangingPunct="1">
        <a:lnSpc>
          <a:spcPct val="90000"/>
        </a:lnSpc>
        <a:spcBef>
          <a:spcPts val="495"/>
        </a:spcBef>
        <a:buFont typeface="Arial" panose="020B0604020202020204" pitchFamily="34" charset="0"/>
        <a:buChar char="•"/>
        <a:defRPr sz="2376" kern="1200">
          <a:solidFill>
            <a:schemeClr val="tx1"/>
          </a:solidFill>
          <a:latin typeface="+mn-lt"/>
          <a:ea typeface="+mn-ea"/>
          <a:cs typeface="+mn-cs"/>
        </a:defRPr>
      </a:lvl2pPr>
      <a:lvl3pPr marL="1131623" indent="-226325" algn="l" defTabSz="905298" rtl="0" eaLnBrk="1" latinLnBrk="1" hangingPunct="1">
        <a:lnSpc>
          <a:spcPct val="90000"/>
        </a:lnSpc>
        <a:spcBef>
          <a:spcPts val="495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84272" indent="-226325" algn="l" defTabSz="905298" rtl="0" eaLnBrk="1" latinLnBrk="1" hangingPunct="1">
        <a:lnSpc>
          <a:spcPct val="90000"/>
        </a:lnSpc>
        <a:spcBef>
          <a:spcPts val="495"/>
        </a:spcBef>
        <a:buFont typeface="Arial" panose="020B0604020202020204" pitchFamily="34" charset="0"/>
        <a:buChar char="•"/>
        <a:defRPr sz="1782" kern="1200">
          <a:solidFill>
            <a:schemeClr val="tx1"/>
          </a:solidFill>
          <a:latin typeface="+mn-lt"/>
          <a:ea typeface="+mn-ea"/>
          <a:cs typeface="+mn-cs"/>
        </a:defRPr>
      </a:lvl4pPr>
      <a:lvl5pPr marL="2036921" indent="-226325" algn="l" defTabSz="905298" rtl="0" eaLnBrk="1" latinLnBrk="1" hangingPunct="1">
        <a:lnSpc>
          <a:spcPct val="90000"/>
        </a:lnSpc>
        <a:spcBef>
          <a:spcPts val="495"/>
        </a:spcBef>
        <a:buFont typeface="Arial" panose="020B0604020202020204" pitchFamily="34" charset="0"/>
        <a:buChar char="•"/>
        <a:defRPr sz="1782" kern="1200">
          <a:solidFill>
            <a:schemeClr val="tx1"/>
          </a:solidFill>
          <a:latin typeface="+mn-lt"/>
          <a:ea typeface="+mn-ea"/>
          <a:cs typeface="+mn-cs"/>
        </a:defRPr>
      </a:lvl5pPr>
      <a:lvl6pPr marL="2489571" indent="-226325" algn="l" defTabSz="905298" rtl="0" eaLnBrk="1" latinLnBrk="1" hangingPunct="1">
        <a:lnSpc>
          <a:spcPct val="90000"/>
        </a:lnSpc>
        <a:spcBef>
          <a:spcPts val="495"/>
        </a:spcBef>
        <a:buFont typeface="Arial" panose="020B0604020202020204" pitchFamily="34" charset="0"/>
        <a:buChar char="•"/>
        <a:defRPr sz="1782" kern="1200">
          <a:solidFill>
            <a:schemeClr val="tx1"/>
          </a:solidFill>
          <a:latin typeface="+mn-lt"/>
          <a:ea typeface="+mn-ea"/>
          <a:cs typeface="+mn-cs"/>
        </a:defRPr>
      </a:lvl6pPr>
      <a:lvl7pPr marL="2942220" indent="-226325" algn="l" defTabSz="905298" rtl="0" eaLnBrk="1" latinLnBrk="1" hangingPunct="1">
        <a:lnSpc>
          <a:spcPct val="90000"/>
        </a:lnSpc>
        <a:spcBef>
          <a:spcPts val="495"/>
        </a:spcBef>
        <a:buFont typeface="Arial" panose="020B0604020202020204" pitchFamily="34" charset="0"/>
        <a:buChar char="•"/>
        <a:defRPr sz="1782" kern="1200">
          <a:solidFill>
            <a:schemeClr val="tx1"/>
          </a:solidFill>
          <a:latin typeface="+mn-lt"/>
          <a:ea typeface="+mn-ea"/>
          <a:cs typeface="+mn-cs"/>
        </a:defRPr>
      </a:lvl7pPr>
      <a:lvl8pPr marL="3394869" indent="-226325" algn="l" defTabSz="905298" rtl="0" eaLnBrk="1" latinLnBrk="1" hangingPunct="1">
        <a:lnSpc>
          <a:spcPct val="90000"/>
        </a:lnSpc>
        <a:spcBef>
          <a:spcPts val="495"/>
        </a:spcBef>
        <a:buFont typeface="Arial" panose="020B0604020202020204" pitchFamily="34" charset="0"/>
        <a:buChar char="•"/>
        <a:defRPr sz="1782" kern="1200">
          <a:solidFill>
            <a:schemeClr val="tx1"/>
          </a:solidFill>
          <a:latin typeface="+mn-lt"/>
          <a:ea typeface="+mn-ea"/>
          <a:cs typeface="+mn-cs"/>
        </a:defRPr>
      </a:lvl8pPr>
      <a:lvl9pPr marL="3847518" indent="-226325" algn="l" defTabSz="905298" rtl="0" eaLnBrk="1" latinLnBrk="1" hangingPunct="1">
        <a:lnSpc>
          <a:spcPct val="90000"/>
        </a:lnSpc>
        <a:spcBef>
          <a:spcPts val="495"/>
        </a:spcBef>
        <a:buFont typeface="Arial" panose="020B0604020202020204" pitchFamily="34" charset="0"/>
        <a:buChar char="•"/>
        <a:defRPr sz="178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05298" rtl="0" eaLnBrk="1" latinLnBrk="1" hangingPunct="1">
        <a:defRPr sz="1782" kern="1200">
          <a:solidFill>
            <a:schemeClr val="tx1"/>
          </a:solidFill>
          <a:latin typeface="+mn-lt"/>
          <a:ea typeface="+mn-ea"/>
          <a:cs typeface="+mn-cs"/>
        </a:defRPr>
      </a:lvl1pPr>
      <a:lvl2pPr marL="452649" algn="l" defTabSz="905298" rtl="0" eaLnBrk="1" latinLnBrk="1" hangingPunct="1">
        <a:defRPr sz="1782" kern="1200">
          <a:solidFill>
            <a:schemeClr val="tx1"/>
          </a:solidFill>
          <a:latin typeface="+mn-lt"/>
          <a:ea typeface="+mn-ea"/>
          <a:cs typeface="+mn-cs"/>
        </a:defRPr>
      </a:lvl2pPr>
      <a:lvl3pPr marL="905298" algn="l" defTabSz="905298" rtl="0" eaLnBrk="1" latinLnBrk="1" hangingPunct="1">
        <a:defRPr sz="1782" kern="1200">
          <a:solidFill>
            <a:schemeClr val="tx1"/>
          </a:solidFill>
          <a:latin typeface="+mn-lt"/>
          <a:ea typeface="+mn-ea"/>
          <a:cs typeface="+mn-cs"/>
        </a:defRPr>
      </a:lvl3pPr>
      <a:lvl4pPr marL="1357948" algn="l" defTabSz="905298" rtl="0" eaLnBrk="1" latinLnBrk="1" hangingPunct="1">
        <a:defRPr sz="1782" kern="1200">
          <a:solidFill>
            <a:schemeClr val="tx1"/>
          </a:solidFill>
          <a:latin typeface="+mn-lt"/>
          <a:ea typeface="+mn-ea"/>
          <a:cs typeface="+mn-cs"/>
        </a:defRPr>
      </a:lvl4pPr>
      <a:lvl5pPr marL="1810597" algn="l" defTabSz="905298" rtl="0" eaLnBrk="1" latinLnBrk="1" hangingPunct="1">
        <a:defRPr sz="1782" kern="1200">
          <a:solidFill>
            <a:schemeClr val="tx1"/>
          </a:solidFill>
          <a:latin typeface="+mn-lt"/>
          <a:ea typeface="+mn-ea"/>
          <a:cs typeface="+mn-cs"/>
        </a:defRPr>
      </a:lvl5pPr>
      <a:lvl6pPr marL="2263246" algn="l" defTabSz="905298" rtl="0" eaLnBrk="1" latinLnBrk="1" hangingPunct="1">
        <a:defRPr sz="1782" kern="1200">
          <a:solidFill>
            <a:schemeClr val="tx1"/>
          </a:solidFill>
          <a:latin typeface="+mn-lt"/>
          <a:ea typeface="+mn-ea"/>
          <a:cs typeface="+mn-cs"/>
        </a:defRPr>
      </a:lvl6pPr>
      <a:lvl7pPr marL="2715895" algn="l" defTabSz="905298" rtl="0" eaLnBrk="1" latinLnBrk="1" hangingPunct="1">
        <a:defRPr sz="1782" kern="1200">
          <a:solidFill>
            <a:schemeClr val="tx1"/>
          </a:solidFill>
          <a:latin typeface="+mn-lt"/>
          <a:ea typeface="+mn-ea"/>
          <a:cs typeface="+mn-cs"/>
        </a:defRPr>
      </a:lvl7pPr>
      <a:lvl8pPr marL="3168544" algn="l" defTabSz="905298" rtl="0" eaLnBrk="1" latinLnBrk="1" hangingPunct="1">
        <a:defRPr sz="1782" kern="1200">
          <a:solidFill>
            <a:schemeClr val="tx1"/>
          </a:solidFill>
          <a:latin typeface="+mn-lt"/>
          <a:ea typeface="+mn-ea"/>
          <a:cs typeface="+mn-cs"/>
        </a:defRPr>
      </a:lvl8pPr>
      <a:lvl9pPr marL="3621194" algn="l" defTabSz="905298" rtl="0" eaLnBrk="1" latinLnBrk="1" hangingPunct="1">
        <a:defRPr sz="178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31290" y="2121767"/>
            <a:ext cx="8934587" cy="729112"/>
          </a:xfrm>
        </p:spPr>
        <p:txBody>
          <a:bodyPr anchor="ctr">
            <a:noAutofit/>
          </a:bodyPr>
          <a:lstStyle/>
          <a:p>
            <a:r>
              <a:rPr lang="en-US" altLang="ko-KR" sz="4400" b="1" spc="-25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</a:t>
            </a:r>
            <a:r>
              <a:rPr lang="ko-KR" altLang="en-US" sz="4400" b="1" spc="-25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블루코스  친구  초대</a:t>
            </a:r>
            <a:r>
              <a:rPr lang="en-US" altLang="ko-KR" sz="4400" b="1" spc="-25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</a:t>
            </a:r>
            <a:r>
              <a:rPr lang="ko-KR" altLang="en-US" sz="4400" b="1" spc="-25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프로모션</a:t>
            </a:r>
          </a:p>
        </p:txBody>
      </p:sp>
      <p:sp>
        <p:nvSpPr>
          <p:cNvPr id="5" name="모서리가 둥근 직사각형 4"/>
          <p:cNvSpPr/>
          <p:nvPr/>
        </p:nvSpPr>
        <p:spPr>
          <a:xfrm>
            <a:off x="629059" y="5395060"/>
            <a:ext cx="8339051" cy="58066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87111" latinLnBrk="0">
              <a:lnSpc>
                <a:spcPts val="2963"/>
              </a:lnSpc>
            </a:pPr>
            <a:endParaRPr lang="ko-KR" altLang="en-US" sz="2371" dirty="0">
              <a:solidFill>
                <a:prstClr val="black">
                  <a:lumMod val="85000"/>
                  <a:lumOff val="15000"/>
                </a:prstClr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384073" y="2702347"/>
            <a:ext cx="8934587" cy="702354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387111" latinLnBrk="0">
              <a:lnSpc>
                <a:spcPts val="3810"/>
              </a:lnSpc>
            </a:pPr>
            <a:endParaRPr lang="en-US" altLang="ko-KR" sz="2879" spc="-254" dirty="0">
              <a:solidFill>
                <a:prstClr val="black">
                  <a:lumMod val="85000"/>
                  <a:lumOff val="15000"/>
                </a:prstClr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10" name="모서리가 둥근 직사각형 5">
            <a:extLst>
              <a:ext uri="{FF2B5EF4-FFF2-40B4-BE49-F238E27FC236}">
                <a16:creationId xmlns:a16="http://schemas.microsoft.com/office/drawing/2014/main" id="{184D09E9-2ABC-4E4A-862D-F693D4FD8D8B}"/>
              </a:ext>
            </a:extLst>
          </p:cNvPr>
          <p:cNvSpPr/>
          <p:nvPr/>
        </p:nvSpPr>
        <p:spPr>
          <a:xfrm>
            <a:off x="2118843" y="1120688"/>
            <a:ext cx="8339051" cy="248577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387111" latinLnBrk="0">
              <a:lnSpc>
                <a:spcPts val="3810"/>
              </a:lnSpc>
            </a:pPr>
            <a:endParaRPr lang="en-US" altLang="ko-KR" sz="2879" spc="-254" dirty="0">
              <a:solidFill>
                <a:prstClr val="black">
                  <a:lumMod val="85000"/>
                  <a:lumOff val="15000"/>
                </a:prstClr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ABBB55EE-DBEA-48C6-83E6-14DDBDA3A0A6}"/>
              </a:ext>
            </a:extLst>
          </p:cNvPr>
          <p:cNvSpPr/>
          <p:nvPr/>
        </p:nvSpPr>
        <p:spPr>
          <a:xfrm>
            <a:off x="629059" y="3796155"/>
            <a:ext cx="8934587" cy="5273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/>
              <a:t> </a:t>
            </a:r>
            <a:r>
              <a:rPr lang="ko-KR" altLang="en-US" b="1" dirty="0"/>
              <a:t>- 대 상 : </a:t>
            </a:r>
            <a:r>
              <a:rPr lang="ko-KR" altLang="en-US" dirty="0"/>
              <a:t>온라인 회원</a:t>
            </a:r>
            <a:endParaRPr lang="en-US" altLang="ko-KR" dirty="0"/>
          </a:p>
          <a:p>
            <a:endParaRPr lang="ko-KR" altLang="en-US" b="1" dirty="0"/>
          </a:p>
          <a:p>
            <a:r>
              <a:rPr lang="ko-KR" altLang="en-US" b="1" dirty="0"/>
              <a:t> - 기 간 : </a:t>
            </a:r>
            <a:r>
              <a:rPr lang="ko-KR" altLang="en-US" dirty="0"/>
              <a:t>2/13(화) ~ 2/29(목)까지</a:t>
            </a:r>
            <a:endParaRPr lang="en-US" altLang="ko-KR" dirty="0"/>
          </a:p>
          <a:p>
            <a:endParaRPr lang="en-US" altLang="ko-KR" dirty="0"/>
          </a:p>
          <a:p>
            <a:endParaRPr lang="ko-KR" altLang="en-US" b="1" dirty="0"/>
          </a:p>
          <a:p>
            <a:r>
              <a:rPr lang="ko-KR" altLang="en-US" b="1" dirty="0"/>
              <a:t> - 혜택 1. </a:t>
            </a:r>
            <a:r>
              <a:rPr lang="ko-KR" altLang="en-US" dirty="0"/>
              <a:t>기존 + 신규 온라인 회원 함께 </a:t>
            </a:r>
            <a:r>
              <a:rPr lang="ko-KR" altLang="en-US" dirty="0" err="1"/>
              <a:t>내장시</a:t>
            </a:r>
            <a:r>
              <a:rPr lang="ko-KR" altLang="en-US" dirty="0"/>
              <a:t> </a:t>
            </a:r>
            <a:r>
              <a:rPr lang="ko-KR" altLang="en-US" b="1" dirty="0"/>
              <a:t>' </a:t>
            </a:r>
            <a:r>
              <a:rPr lang="ko-KR" altLang="en-US" b="1" dirty="0" err="1"/>
              <a:t>카트비</a:t>
            </a:r>
            <a:r>
              <a:rPr lang="ko-KR" altLang="en-US" b="1" dirty="0"/>
              <a:t> 면제 '</a:t>
            </a:r>
          </a:p>
          <a:p>
            <a:r>
              <a:rPr lang="ko-KR" altLang="en-US" b="1" dirty="0"/>
              <a:t> - 혜택 2. </a:t>
            </a:r>
            <a:r>
              <a:rPr lang="ko-KR" altLang="en-US" dirty="0"/>
              <a:t>신규 온라인 회원 4명 </a:t>
            </a:r>
            <a:r>
              <a:rPr lang="ko-KR" altLang="en-US" dirty="0" err="1"/>
              <a:t>내장시</a:t>
            </a:r>
            <a:r>
              <a:rPr lang="ko-KR" altLang="en-US" dirty="0"/>
              <a:t> </a:t>
            </a:r>
            <a:r>
              <a:rPr lang="ko-KR" altLang="en-US" b="1" dirty="0"/>
              <a:t>' </a:t>
            </a:r>
            <a:r>
              <a:rPr lang="ko-KR" altLang="en-US" b="1" dirty="0" err="1"/>
              <a:t>카트비</a:t>
            </a:r>
            <a:r>
              <a:rPr lang="ko-KR" altLang="en-US" b="1" dirty="0"/>
              <a:t> 면제 '</a:t>
            </a:r>
          </a:p>
          <a:p>
            <a:r>
              <a:rPr lang="ko-KR" altLang="en-US" b="1" dirty="0"/>
              <a:t> - 혜택 3. </a:t>
            </a:r>
            <a:r>
              <a:rPr lang="ko-KR" altLang="en-US" dirty="0"/>
              <a:t>2월 온라인 프로모션 </a:t>
            </a:r>
            <a:r>
              <a:rPr lang="ko-KR" altLang="en-US" b="1" dirty="0"/>
              <a:t>10,000원</a:t>
            </a:r>
            <a:r>
              <a:rPr lang="ko-KR" altLang="en-US" dirty="0"/>
              <a:t> </a:t>
            </a:r>
            <a:r>
              <a:rPr lang="ko-KR" altLang="en-US" b="1" dirty="0"/>
              <a:t>할인 중복 가능</a:t>
            </a:r>
          </a:p>
          <a:p>
            <a:r>
              <a:rPr lang="ko-KR" altLang="en-US" b="1" dirty="0"/>
              <a:t> - 혜택 4. </a:t>
            </a:r>
            <a:r>
              <a:rPr lang="ko-KR" altLang="en-US" dirty="0"/>
              <a:t>주중 , 주말 모두 적용</a:t>
            </a:r>
            <a:endParaRPr lang="en-US" altLang="ko-KR" dirty="0"/>
          </a:p>
          <a:p>
            <a:endParaRPr lang="en-US" altLang="ko-KR" dirty="0"/>
          </a:p>
          <a:p>
            <a:endParaRPr lang="ko-KR" altLang="en-US" b="1" dirty="0"/>
          </a:p>
          <a:p>
            <a:r>
              <a:rPr lang="ko-KR" altLang="en-US" b="1" dirty="0"/>
              <a:t>※ 적용 방법 : </a:t>
            </a:r>
            <a:r>
              <a:rPr lang="ko-KR" altLang="en-US" dirty="0"/>
              <a:t>체크인 시 '친구 초대 프로모션</a:t>
            </a:r>
            <a:r>
              <a:rPr lang="en-US" altLang="ko-KR" dirty="0"/>
              <a:t>’</a:t>
            </a:r>
            <a:r>
              <a:rPr lang="ko-KR" altLang="en-US" dirty="0"/>
              <a:t>확인 필수</a:t>
            </a:r>
          </a:p>
          <a:p>
            <a:r>
              <a:rPr lang="ko-KR" altLang="en-US" b="1" dirty="0"/>
              <a:t>※ 블루코스 출발과 사전 홈페이지 회원 가입자만 적용</a:t>
            </a:r>
          </a:p>
          <a:p>
            <a:r>
              <a:rPr lang="ko-KR" altLang="en-US" b="1" dirty="0"/>
              <a:t>※ </a:t>
            </a:r>
            <a:r>
              <a:rPr lang="ko-KR" altLang="en-US" b="1" dirty="0" err="1"/>
              <a:t>연단체</a:t>
            </a:r>
            <a:r>
              <a:rPr lang="ko-KR" altLang="en-US" b="1" dirty="0"/>
              <a:t> 중복할인 불가</a:t>
            </a:r>
          </a:p>
        </p:txBody>
      </p:sp>
    </p:spTree>
    <p:extLst>
      <p:ext uri="{BB962C8B-B14F-4D97-AF65-F5344CB8AC3E}">
        <p14:creationId xmlns:p14="http://schemas.microsoft.com/office/powerpoint/2010/main" val="264589412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1246</TotalTime>
  <Words>108</Words>
  <Application>Microsoft Office PowerPoint</Application>
  <PresentationFormat>A3 용지(297x420mm)</PresentationFormat>
  <Paragraphs>15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Calibri Light</vt:lpstr>
      <vt:lpstr>HY목각파임B</vt:lpstr>
      <vt:lpstr>Arial</vt:lpstr>
      <vt:lpstr>Calibri</vt:lpstr>
      <vt:lpstr>맑은 고딕</vt:lpstr>
      <vt:lpstr>1_Office 테마</vt:lpstr>
      <vt:lpstr>‘블루코스  친구  초대’  프로모션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김영재</dc:creator>
  <cp:lastModifiedBy>User</cp:lastModifiedBy>
  <cp:revision>67</cp:revision>
  <cp:lastPrinted>2023-04-25T00:32:54Z</cp:lastPrinted>
  <dcterms:created xsi:type="dcterms:W3CDTF">2020-01-22T00:40:08Z</dcterms:created>
  <dcterms:modified xsi:type="dcterms:W3CDTF">2024-02-16T06:06:50Z</dcterms:modified>
</cp:coreProperties>
</file>